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06" r:id="rId2"/>
    <p:sldId id="259" r:id="rId3"/>
    <p:sldId id="30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A0495-B356-4DEE-A5BD-B64E33C9F044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967C1-3180-434D-8D47-A91166BFF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9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C9D9B3-56AD-484C-BC65-BE59C6A9D4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39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0BB8-9D0A-4F72-ABE7-EADD4515D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86A4A-40CB-466F-A20F-4E032CB85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B7CF1-4808-42E3-ACCD-68DE87E4C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DF080-95A2-44DE-96DF-30854C94A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3C5EF-CA1F-40C2-AD76-38D66E9C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5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638E-1042-4BAD-B7F5-378F4B1B6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8592B-94D0-49ED-81F6-ADD738A91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66904-80F4-4F5C-A4AD-319CF7142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0A93-D115-44F9-93E8-0294B616E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F3C40-7012-4DA7-A4B8-271C56D6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1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D385F-CFC1-4580-B0B0-29613DEC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29E18D-88F1-4E16-8189-094BE2FBE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F8FFA-29C8-4A54-83A0-8985B7D91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2B7E1-40F5-4D51-A7E2-D6A0F4941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60B2D-5C7E-4706-BF32-E673B84D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2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E2CC-1264-466D-B38B-DFC5531BA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6EA4B-1166-474E-A738-E5B76EAC9B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F3C27-A86F-4340-9FD2-54DBDCB0F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EDF97-D5E9-437F-8E47-34A9177E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4A37D-F469-45E7-8ECD-1DF935AD9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15F4E-27FF-4BA5-B4C5-B7F7D28D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1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71499-A0E8-4B62-9DE8-D0145DF1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61DB0-5C31-47C1-BC05-4E6D1D225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83C29-70DA-4BE0-A3A6-98D4B3A83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731DB-6A55-47E1-A5FC-0127DE94F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D21D8-897D-4F4E-8257-F6D52576B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5AEE59-4FDC-4B57-B9C2-29DA9D7D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B26268-6B7F-458C-B4E7-3CF06F45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862BA3-3631-47A2-8705-B937B2AA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57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9AAC-F2DB-4C81-9BF5-D5E851123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C6A57-2899-4C34-8045-A0B909B2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BB581-1136-4AAD-B2DC-B83BF5972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4B10D-BB4C-4A91-B11A-4C8D01523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5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3BDE60-BBB4-43BC-ACCA-46B39003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77C6EB-643C-4BDF-867E-7A42CCA5C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EC38A-4BDC-4DFB-BDAC-01CA7F90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7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71DB-197E-4979-8E67-D5BCB8CC2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AE8F8-90CB-4A78-8DD1-3515BB76B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B0C70-A40B-4486-8FB2-E477C64F9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31B75-7EEA-4CC8-A201-43582679E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0895D-9BBF-4FD1-909E-94A63B2CF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29A68-CDA6-461B-AE7D-864722EB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1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CD708-786A-43A6-AB45-A2BE9D89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95AA20-0E8E-48EE-B6D0-2762EDBDB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E5163-62B3-464D-98D1-06AE048CD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BE44D-D51E-4BB6-8418-E60E0D1F8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F327C-3891-424D-84E5-6295FD8DB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2CA10-3236-474A-B8F1-E68A3CF9F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68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DFF1D-8634-4770-A168-E71C6FBFD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E4FF2-5B7F-4DE0-BFC5-CD9E30B33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809E4-FFE9-4A34-A090-12139347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45D4D-2C2D-43D3-973C-BB098DF2C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F8448-BC74-449E-8D83-FD44D0AE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8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DADEA-D022-4FA3-9000-B4191F9CC7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F6C129-DCC8-4473-8E22-A978447C9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35DE2-AED0-4F6C-864C-80FB2687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67374-EBB9-41E3-8344-40A1C04E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87DD7-5CDC-47D8-B655-A226A92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1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051694-99F5-4B6C-90AC-E7FE010AB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E1409-B845-4349-9B4A-7DC52BD83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8324C-EAA2-4AC8-9C18-7FD7492BD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CF8F3-E406-443F-A496-391302B9AA1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6A95B-9274-4DDC-B878-FB87CA069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23A45-FFEA-492E-9E6D-B79A44E86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14560-7E6E-4F6B-A3FE-A750B53C2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0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ED6DB-5E9C-4802-AE89-A02BAF6AF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My Ombudsman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73CE-4CFB-45CF-B56C-7D7C4CAEE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1576"/>
            <a:ext cx="10515600" cy="568642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 Ombudsman is an independent, free program available to any MassHealth member enrolled in a MassHealth health pla</a:t>
            </a: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(such as an Accountable Care Organization (ACO) or One Care)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 Ombudsman can answer q</a:t>
            </a: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uestions and help members access plan benefits and services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example, My Ombudsman: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Gives</a:t>
            </a: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information about MassHealth health plan benefits and rights 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Listens to member concerns and h</a:t>
            </a: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elps address problems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acilitates communication between members, providers, and thei</a:t>
            </a: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 health plans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Provides support for self-advocacy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xplains how to file a grievance or appeal and what to expect during the process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grievance is a complaint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appeal is a formal way </a:t>
            </a:r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request that</a:t>
            </a:r>
            <a:r>
              <a:rPr lang="en-US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MassHealth health plan change a decision they made about a member’s benefits or services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6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2EE7-4EAB-4581-BCC9-9E0AD1DCD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About My Ombudsman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432B0-E372-4B2C-85D0-BA4D1255D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84600"/>
          </a:xfrm>
        </p:spPr>
        <p:txBody>
          <a:bodyPr>
            <a:normAutofit fontScale="77500" lnSpcReduction="20000"/>
          </a:bodyPr>
          <a:lstStyle/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staff are or have been members of MassHealth health plans, and have personal experience with disability.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en-US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-house staff can provide ombudsman services to members in Cantonese, Mandarin, Portuguese, and Spanish.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Director of Deaf Services is a member of the Deaf community and offers services to Deaf and Hard of Hearing members in ASL. 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</a:pPr>
            <a:r>
              <a:rPr lang="en-US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a Vlog (Video Blog) on the My Ombudsman website that provides information to members about My Ombudsman in ASL.</a:t>
            </a: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 Ombudsman can provide additional interpreters for all its services and activities in 169 different languages upon request. 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US" sz="2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39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61019710-1E90-4C19-A03A-8C6828606822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16541" y="2019376"/>
            <a:ext cx="5595937" cy="2448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>
              <a:buClr>
                <a:srgbClr val="089CB4"/>
              </a:buCl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Phone: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855-781-9898</a:t>
            </a:r>
          </a:p>
          <a:p>
            <a:pPr marL="0">
              <a:buClr>
                <a:srgbClr val="089CB4"/>
              </a:buCl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Videophone: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339-224-6831</a:t>
            </a:r>
          </a:p>
          <a:p>
            <a:pPr marL="0">
              <a:buClr>
                <a:srgbClr val="089CB4"/>
              </a:buCl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Email: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info@myombudsman.org</a:t>
            </a:r>
          </a:p>
          <a:p>
            <a:pPr marL="0">
              <a:buClr>
                <a:srgbClr val="089CB4"/>
              </a:buCl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Web: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www.myombudsman.org</a:t>
            </a: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CB29D56A-2077-4D43-8CDD-44A14673863D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7555" y="461210"/>
            <a:ext cx="6222099" cy="122947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7" name="Content Placeholder 7">
            <a:extLst>
              <a:ext uri="{FF2B5EF4-FFF2-40B4-BE49-F238E27FC236}">
                <a16:creationId xmlns:a16="http://schemas.microsoft.com/office/drawing/2014/main" id="{9F60A70C-BFC7-4B34-ADDF-8F26DF46DBD5}"/>
              </a:ext>
            </a:extLst>
          </p:cNvPr>
          <p:cNvSpPr txBox="1">
            <a:spLocks/>
          </p:cNvSpPr>
          <p:nvPr/>
        </p:nvSpPr>
        <p:spPr>
          <a:xfrm>
            <a:off x="6672392" y="2019376"/>
            <a:ext cx="4854523" cy="3169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>
                <a:srgbClr val="089CB4"/>
              </a:buClr>
              <a:buNone/>
            </a:pPr>
            <a:endParaRPr lang="en-US" dirty="0"/>
          </a:p>
          <a:p>
            <a:pPr algn="just">
              <a:buClr>
                <a:srgbClr val="089CB4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Nosotros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hablamos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Español</a:t>
            </a:r>
          </a:p>
          <a:p>
            <a:pPr algn="just">
              <a:buClr>
                <a:srgbClr val="089CB4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Nós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Falamos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Português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89CB4"/>
              </a:buClr>
            </a:pP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我们说中文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buClr>
                <a:srgbClr val="089CB4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use ASL</a:t>
            </a:r>
          </a:p>
          <a:p>
            <a:pPr>
              <a:buClr>
                <a:srgbClr val="089CB4"/>
              </a:buClr>
            </a:pPr>
            <a:r>
              <a:rPr lang="en-US" sz="2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My Ombudsman uses an interpreter phone service for other languages as needed</a:t>
            </a:r>
          </a:p>
          <a:p>
            <a:pPr algn="just">
              <a:buClr>
                <a:srgbClr val="089CB4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AA3707-5EBF-441A-85DE-E9C10102E440}"/>
              </a:ext>
            </a:extLst>
          </p:cNvPr>
          <p:cNvSpPr txBox="1">
            <a:spLocks/>
          </p:cNvSpPr>
          <p:nvPr/>
        </p:nvSpPr>
        <p:spPr>
          <a:xfrm>
            <a:off x="703842" y="5619750"/>
            <a:ext cx="10569523" cy="962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89CB4"/>
              </a:buClr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2900" dirty="0">
                <a:latin typeface="Arial" panose="020B0604020202020204" pitchFamily="34" charset="0"/>
                <a:cs typeface="Arial" panose="020B0604020202020204" pitchFamily="34" charset="0"/>
              </a:rPr>
              <a:t>Note: for questions about MassHealth eligibility or enrollment, contact MassHealth Customer Service at (800) 841-2900; TTY (800) 497-4648</a:t>
            </a:r>
            <a:endParaRPr lang="en-US" sz="29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8936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0A6A6A679774AB3101DA5B73C0C38" ma:contentTypeVersion="12" ma:contentTypeDescription="Create a new document." ma:contentTypeScope="" ma:versionID="16668e382a461d5d1d87c58ec914518d">
  <xsd:schema xmlns:xsd="http://www.w3.org/2001/XMLSchema" xmlns:xs="http://www.w3.org/2001/XMLSchema" xmlns:p="http://schemas.microsoft.com/office/2006/metadata/properties" xmlns:ns2="456892c8-787f-4dc8-aa71-2f3e57f0534e" xmlns:ns3="95f132fb-f7f7-49a5-80aa-1307d69a8ada" targetNamespace="http://schemas.microsoft.com/office/2006/metadata/properties" ma:root="true" ma:fieldsID="565790e21f6f8fac12e115d7533cc7af" ns2:_="" ns3:_="">
    <xsd:import namespace="456892c8-787f-4dc8-aa71-2f3e57f0534e"/>
    <xsd:import namespace="95f132fb-f7f7-49a5-80aa-1307d69a8a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6892c8-787f-4dc8-aa71-2f3e57f053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132fb-f7f7-49a5-80aa-1307d69a8ad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1307A2-F232-4A2B-A0DC-F3F727EB137B}"/>
</file>

<file path=customXml/itemProps2.xml><?xml version="1.0" encoding="utf-8"?>
<ds:datastoreItem xmlns:ds="http://schemas.openxmlformats.org/officeDocument/2006/customXml" ds:itemID="{6492AB45-84F1-4F92-8DAA-5A834DD7B54E}"/>
</file>

<file path=customXml/itemProps3.xml><?xml version="1.0" encoding="utf-8"?>
<ds:datastoreItem xmlns:ds="http://schemas.openxmlformats.org/officeDocument/2006/customXml" ds:itemID="{F8F901ED-C4F7-4BD1-BE9F-3A1166D8D838}"/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310</Words>
  <Application>Microsoft Office PowerPoint</Application>
  <PresentationFormat>Widescreen</PresentationFormat>
  <Paragraphs>42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My Ombudsman</vt:lpstr>
      <vt:lpstr>About My Ombudsman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Malinda Ellwood</dc:creator>
  <cp:lastModifiedBy>Jessica Gonsalves</cp:lastModifiedBy>
  <cp:revision>8</cp:revision>
  <dcterms:created xsi:type="dcterms:W3CDTF">2021-05-04T14:52:45Z</dcterms:created>
  <dcterms:modified xsi:type="dcterms:W3CDTF">2022-03-03T20:04:50Z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0x010100D570A6A6A679774AB3101DA5B73C0C38</vt:lpwstr>
  </property>
</Properties>
</file>